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300" r:id="rId10"/>
    <p:sldId id="296" r:id="rId11"/>
    <p:sldId id="301" r:id="rId12"/>
    <p:sldId id="304" r:id="rId13"/>
    <p:sldId id="302" r:id="rId14"/>
    <p:sldId id="303" r:id="rId15"/>
    <p:sldId id="305" r:id="rId16"/>
    <p:sldId id="298" r:id="rId17"/>
    <p:sldId id="306" r:id="rId18"/>
    <p:sldId id="299" r:id="rId19"/>
    <p:sldId id="287" r:id="rId20"/>
    <p:sldId id="288" r:id="rId21"/>
    <p:sldId id="281" r:id="rId22"/>
    <p:sldId id="279" r:id="rId23"/>
    <p:sldId id="289" r:id="rId24"/>
    <p:sldId id="282" r:id="rId25"/>
    <p:sldId id="280" r:id="rId26"/>
    <p:sldId id="290" r:id="rId27"/>
    <p:sldId id="283" r:id="rId28"/>
    <p:sldId id="276" r:id="rId29"/>
    <p:sldId id="292" r:id="rId30"/>
    <p:sldId id="284" r:id="rId31"/>
    <p:sldId id="277" r:id="rId32"/>
    <p:sldId id="293" r:id="rId33"/>
    <p:sldId id="285" r:id="rId34"/>
    <p:sldId id="278" r:id="rId35"/>
    <p:sldId id="294" r:id="rId36"/>
    <p:sldId id="295" r:id="rId37"/>
    <p:sldId id="286" r:id="rId38"/>
    <p:sldId id="275" r:id="rId39"/>
    <p:sldId id="264" r:id="rId40"/>
    <p:sldId id="265" r:id="rId41"/>
    <p:sldId id="271" r:id="rId42"/>
    <p:sldId id="272" r:id="rId43"/>
    <p:sldId id="273" r:id="rId44"/>
    <p:sldId id="274" r:id="rId45"/>
    <p:sldId id="2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7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2 </a:t>
            </a:r>
            <a:r>
              <a:rPr lang="en-US"/>
              <a:t>Persistable </a:t>
            </a:r>
            <a:r>
              <a:rPr lang="en-US" dirty="0"/>
              <a:t>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4 Collectible - 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3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8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6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(future work)</a:t>
            </a:r>
            <a:endParaRPr lang="en-CA" dirty="0"/>
          </a:p>
          <a:p>
            <a:pPr lvl="0"/>
            <a:r>
              <a:rPr lang="en-US" dirty="0"/>
              <a:t>NPC Level 6 Authorized (future work)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1318</TotalTime>
  <Words>1017</Words>
  <Application>Microsoft Office PowerPoint</Application>
  <PresentationFormat>Widescreen</PresentationFormat>
  <Paragraphs>229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TODO</vt:lpstr>
      <vt:lpstr>NPC Level 3 Deletable - TODO</vt:lpstr>
      <vt:lpstr>NPC Level 4 Collectible - TODO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Future Work</vt:lpstr>
      <vt:lpstr>9. Summary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58</cp:revision>
  <dcterms:created xsi:type="dcterms:W3CDTF">2018-02-17T03:03:23Z</dcterms:created>
  <dcterms:modified xsi:type="dcterms:W3CDTF">2018-02-23T21:21:57Z</dcterms:modified>
</cp:coreProperties>
</file>